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1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6C76-0843-4D84-975A-F1BF35FAF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7F370-935F-4203-947C-6A6929D0F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848E4-E0F5-4F9E-B1C7-B8A85C57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60BD-73F8-4FE5-B4D0-EA88E794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8BA2E-A484-412C-9C41-D4EC7514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40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F03C-DA8D-4A75-A02C-16441DB0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CBB04-6D30-425D-8B22-1078F506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B1A02-C397-4CDB-A6EC-6B22687F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35E0D-5E6A-4CF5-9FE1-C0919983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6F955-9EE4-4DA9-978A-AE4EE8A0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9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C500E-FFCF-4CF7-A7EB-9C117B8B5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D013A-781A-4C1F-911C-E6C7690B5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AC39A-37A8-4291-8F41-BEE52A9B9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0D78F-70A3-4D2B-823B-620D5142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942E-313A-46B8-94F0-1F9C25DA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8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1324-F347-4F1F-A0EF-31FD69D7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961B3-6BFD-4703-AD03-CD39024B3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A06A1-82D5-4277-8F5B-9B34AD83D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5924E-FA68-4533-8B30-45B99320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AF85A-21BA-43B2-8540-B8BE8897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6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6535-F909-44E8-9D93-0A352680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F73C1-9951-4D59-8C18-BDF4A5DA7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3BB2-D07C-4A5E-8BBB-59CC9E6C2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5CEA7-7CCE-4406-8C30-26771188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19C6A-8E1F-4CB5-910D-60A0F7A4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76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CD63-8523-4404-85B0-48E376F4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7B39-938A-46C9-A6B9-2CE8E1A9F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7397F-79E7-4DAA-890F-8820A5260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B97E7-EE84-45BA-B013-25EDC4812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1FA28-4779-4C98-9C7D-106442C1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01FEB-BC86-4F6D-AB93-4815B038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0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6881-C139-4F27-8E35-53DC5FEFB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5A00F-BE1B-42C0-AD2B-3BAD684FC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69099-DC5B-4D88-85D8-5A8B69285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E8613-37AF-408F-9793-445E620D3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685DE6-847A-45B4-843D-AC8E75309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0F680-ED5B-4BFC-9FB8-0B88518B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F42E2B-399B-4A1F-B492-9206D8C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88C7B-D2FA-4888-ADBC-2F035F23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1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45ED-EF7D-4387-8DFD-D403D1E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7915B-B1C2-4770-A928-388C38BF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1F931-F358-4D02-8237-B1262221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828F7-20D5-4D40-9122-E18EDC65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73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1EC471-92DF-467D-A4D8-54ADBFE8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86532-78D2-4D61-AD2D-F37F3EF3E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B93FC-732A-4567-B597-44D88E8B9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4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B06E5-105C-4069-9BF0-B56733A9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EF362-8D6C-4DFA-A43C-0DB61405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A5C6C-7D7B-4AC2-B0E1-4F9EF1C24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A47DA-9B20-4049-883D-0FEE877D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4F8F4-645A-437D-94C2-30A9D234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FD2D1-D027-452F-98F7-1A754997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9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5C0F-6D04-40E2-8052-0444A275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71790-37F8-4449-AE7C-A7B30FE6EA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0BABE-7653-43B5-AE1F-41E41DB29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8D818-3503-4FC4-AA2E-983344820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462D5-14AC-45B3-A7B9-051AADB5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D82DA-F7DA-46B2-B5E4-95865043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6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9F081F-C972-415B-B6A4-44C400C7D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CDE02-49F5-47F3-A2F0-2456A861F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0A25F-EA7A-406D-99BE-83A83F131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40DF2-7F59-4947-890E-8570BC7CC47B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16755-2537-421E-B250-8E92E9D6E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8DA7A-C177-454E-BF83-846445C1B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0EDC2-D088-4B94-B8FB-0C8EE86CC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3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07F9-F1FE-492B-8A40-BE6B2D10C0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Screen Shots of 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D7113-0BE4-4BC9-833D-1CDFA3F6A3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scrape challenge</a:t>
            </a:r>
          </a:p>
        </p:txBody>
      </p:sp>
    </p:spTree>
    <p:extLst>
      <p:ext uri="{BB962C8B-B14F-4D97-AF65-F5344CB8AC3E}">
        <p14:creationId xmlns:p14="http://schemas.microsoft.com/office/powerpoint/2010/main" val="268412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12ED-DF26-4FF1-A338-A65B2277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B1EEC-2753-4405-BB3A-E5ADCEAE4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94ABE-766A-49E3-960A-0B09D5B8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685"/>
            <a:ext cx="12192000" cy="62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0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3E719D-B518-4DF2-9371-56C29A14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133" y="272141"/>
            <a:ext cx="6393734" cy="63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56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D07611-4832-4AB6-BF5B-DDACD7EB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38" y="142866"/>
            <a:ext cx="3356158" cy="6572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D4C53-E235-4DA8-B274-E2F0CBA2E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29" y="267362"/>
            <a:ext cx="3245557" cy="64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28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Screen Shots of Homework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Screen Shots of Homework</dc:title>
  <dc:creator>BrentGarbe</dc:creator>
  <cp:lastModifiedBy>BrentGarbe</cp:lastModifiedBy>
  <cp:revision>2</cp:revision>
  <dcterms:created xsi:type="dcterms:W3CDTF">2020-04-29T02:13:11Z</dcterms:created>
  <dcterms:modified xsi:type="dcterms:W3CDTF">2020-04-29T02:16:25Z</dcterms:modified>
</cp:coreProperties>
</file>